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4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4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4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8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9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5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1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F988D-D0D2-934C-9395-DAA376000408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C304-9833-0E49-9413-F4352BAD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6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457200" y="1587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chemeClr val="accent2"/>
                </a:solidFill>
                <a:latin typeface="Garamond" charset="0"/>
              </a:rPr>
              <a:t>Hospital Discharge</a:t>
            </a:r>
            <a:endParaRPr lang="en-US" sz="3200"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609600"/>
          <a:ext cx="8610600" cy="5257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781800"/>
                <a:gridCol w="872067"/>
                <a:gridCol w="956733"/>
              </a:tblGrid>
              <a:tr h="4237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MS Mincho"/>
                        </a:rPr>
                        <a:t>Recommendation or Indication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MS Mincho"/>
                        </a:rPr>
                        <a:t>COR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MS Mincho"/>
                        </a:rPr>
                        <a:t>LOE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Performance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improvement systems in the hospital and early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postdischarge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outpatient setting to identify HF for GDMT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MS Mincho"/>
                        </a:rPr>
                        <a:t>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MS Mincho"/>
                        </a:rPr>
                        <a:t>B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838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Before hospital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discharge, at the first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postdischarge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visit, and in subsequent follow-up visits, the following should be addressed: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a) initiation of GDMT if not done or contraindicated;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b) causes of HF, barriers to care, and limitations in support;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c) assessment of volume status and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blood pressure with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adjustment of HF therapy;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d) optimization of chronic oral HF therapy;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e) renal function and electrolytes;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f) management of comorbid conditions;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g) HF education, self-care, emergency plans, and adherence; and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h) palliative or hospice care.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98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Multidisciplinary HF disease-management programs for patients at high risk for hospital readmission are recommended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98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A follow-up visit within 7 to 14 days and/or a telephone follow-up within 3 days of hospital discharge is reasonable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MS Mincho"/>
                        </a:rPr>
                        <a:t>IIa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98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Use of clinical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risk-prediction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tools and/or biomarkers to identify higher-risk patients is reasonable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MS Mincho"/>
                        </a:rPr>
                        <a:t>IIa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MS Mincho"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15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Hospital Discharge</vt:lpstr>
    </vt:vector>
  </TitlesOfParts>
  <Company>HBR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Discharge</dc:title>
  <dc:creator>DeMaio, Steven</dc:creator>
  <cp:lastModifiedBy>DeMaio, Steven</cp:lastModifiedBy>
  <cp:revision>1</cp:revision>
  <dcterms:created xsi:type="dcterms:W3CDTF">2013-08-05T20:20:29Z</dcterms:created>
  <dcterms:modified xsi:type="dcterms:W3CDTF">2013-08-05T20:20:50Z</dcterms:modified>
</cp:coreProperties>
</file>